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88" r:id="rId4"/>
    <p:sldId id="282" r:id="rId5"/>
    <p:sldId id="287" r:id="rId6"/>
    <p:sldId id="258" r:id="rId7"/>
    <p:sldId id="266" r:id="rId8"/>
    <p:sldId id="289" r:id="rId9"/>
    <p:sldId id="295" r:id="rId10"/>
    <p:sldId id="267" r:id="rId11"/>
    <p:sldId id="290" r:id="rId12"/>
    <p:sldId id="291" r:id="rId13"/>
    <p:sldId id="272" r:id="rId14"/>
    <p:sldId id="273" r:id="rId15"/>
    <p:sldId id="284" r:id="rId16"/>
    <p:sldId id="293" r:id="rId17"/>
    <p:sldId id="296" r:id="rId18"/>
    <p:sldId id="278" r:id="rId19"/>
    <p:sldId id="285" r:id="rId20"/>
    <p:sldId id="271" r:id="rId21"/>
    <p:sldId id="263" r:id="rId22"/>
    <p:sldId id="264" r:id="rId23"/>
    <p:sldId id="261" r:id="rId24"/>
    <p:sldId id="269" r:id="rId25"/>
    <p:sldId id="277" r:id="rId26"/>
    <p:sldId id="280" r:id="rId27"/>
    <p:sldId id="268" r:id="rId28"/>
    <p:sldId id="276" r:id="rId29"/>
    <p:sldId id="274" r:id="rId30"/>
    <p:sldId id="275"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62"/>
    <p:restoredTop sz="60474"/>
  </p:normalViewPr>
  <p:slideViewPr>
    <p:cSldViewPr snapToGrid="0" snapToObjects="1">
      <p:cViewPr varScale="1">
        <p:scale>
          <a:sx n="74" d="100"/>
          <a:sy n="74" d="100"/>
        </p:scale>
        <p:origin x="520" y="168"/>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However, 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However, 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3264952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26</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31</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packet processing.  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14113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5106264"/>
            <a:ext cx="7166436" cy="663638"/>
            <a:chOff x="1234211" y="4858060"/>
            <a:chExt cx="7166436" cy="663638"/>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858060"/>
              <a:ext cx="3554436" cy="463583"/>
            </a:xfrm>
            <a:prstGeom prst="bentConnector3">
              <a:avLst>
                <a:gd name="adj1" fmla="val -57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7869"/>
            <a:ext cx="3499900" cy="463475"/>
            <a:chOff x="5239552" y="5714284"/>
            <a:chExt cx="3499900" cy="691502"/>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63363"/>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6018884"/>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a:t>
            </a:r>
          </a:p>
          <a:p>
            <a:pPr lvl="1"/>
            <a:r>
              <a:rPr lang="en-US" dirty="0"/>
              <a:t>Don’t yet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10041811"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195331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666800"/>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46640" y="2317852"/>
            <a:ext cx="2610828" cy="1200329"/>
            <a:chOff x="1146640" y="2317852"/>
            <a:chExt cx="2610828" cy="1200329"/>
          </a:xfrm>
        </p:grpSpPr>
        <p:sp>
          <p:nvSpPr>
            <p:cNvPr id="10" name="Rectangle 9">
              <a:extLst>
                <a:ext uri="{FF2B5EF4-FFF2-40B4-BE49-F238E27FC236}">
                  <a16:creationId xmlns:a16="http://schemas.microsoft.com/office/drawing/2014/main" id="{08D4EAE4-F991-F247-B2E8-E5B92797AB34}"/>
                </a:ext>
              </a:extLst>
            </p:cNvPr>
            <p:cNvSpPr/>
            <p:nvPr/>
          </p:nvSpPr>
          <p:spPr>
            <a:xfrm>
              <a:off x="1240803" y="2317852"/>
              <a:ext cx="2516665" cy="1200329"/>
            </a:xfrm>
            <a:prstGeom prst="rect">
              <a:avLst/>
            </a:prstGeom>
          </p:spPr>
          <p:txBody>
            <a:bodyPr wrap="square">
              <a:spAutoFit/>
            </a:bodyPr>
            <a:lstStyle/>
            <a:p>
              <a:pPr algn="ctr"/>
              <a:r>
                <a:rPr lang="en-US" sz="2400" b="1" dirty="0"/>
                <a:t>Search space of Implementation candidates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32285" y="3279946"/>
            <a:ext cx="2227497" cy="1234245"/>
            <a:chOff x="5132285" y="3279946"/>
            <a:chExt cx="2227497" cy="1234245"/>
          </a:xfrm>
        </p:grpSpPr>
        <p:sp>
          <p:nvSpPr>
            <p:cNvPr id="17" name="Rectangle 16">
              <a:extLst>
                <a:ext uri="{FF2B5EF4-FFF2-40B4-BE49-F238E27FC236}">
                  <a16:creationId xmlns:a16="http://schemas.microsoft.com/office/drawing/2014/main" id="{9255555D-8FB8-2942-9E51-362CA8F40D00}"/>
                </a:ext>
              </a:extLst>
            </p:cNvPr>
            <p:cNvSpPr/>
            <p:nvPr/>
          </p:nvSpPr>
          <p:spPr>
            <a:xfrm>
              <a:off x="5132285" y="3313862"/>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98418" y="3256949"/>
            <a:ext cx="2516665" cy="1200329"/>
            <a:chOff x="8398418" y="3256949"/>
            <a:chExt cx="2516665" cy="1200329"/>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398418" y="3256949"/>
              <a:ext cx="2516665" cy="1200329"/>
            </a:xfrm>
            <a:prstGeom prst="rect">
              <a:avLst/>
            </a:prstGeom>
          </p:spPr>
          <p:txBody>
            <a:bodyPr wrap="square">
              <a:spAutoFit/>
            </a:bodyPr>
            <a:lstStyle/>
            <a:p>
              <a:pPr algn="ctr"/>
              <a:r>
                <a:rPr lang="en-US" sz="2400" b="1" dirty="0"/>
                <a:t>Implementation that satisfies specification</a:t>
              </a:r>
            </a:p>
          </p:txBody>
        </p:sp>
      </p:gr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 consumption</a:t>
            </a:r>
          </a:p>
          <a:p>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407463" y="6329326"/>
            <a:ext cx="3697102" cy="605230"/>
          </a:xfrm>
          <a:prstGeom prst="rect">
            <a:avLst/>
          </a:prstGeom>
          <a:noFill/>
        </p:spPr>
        <p:txBody>
          <a:bodyPr wrap="none" rtlCol="0">
            <a:spAutoFit/>
          </a:bodyPr>
          <a:lstStyle/>
          <a:p>
            <a:r>
              <a:rPr lang="en-US" sz="3333" b="1" dirty="0"/>
              <a:t>Completed </a:t>
            </a:r>
            <a:r>
              <a:rPr lang="en-US" sz="3333" dirty="0"/>
              <a:t>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844450"/>
            <a:ext cx="2880212" cy="1135741"/>
            <a:chOff x="907427" y="3311014"/>
            <a:chExt cx="2880212" cy="1135741"/>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switch code generation</a:t>
            </a:r>
          </a:p>
        </p:txBody>
      </p:sp>
      <p:sp>
        <p:nvSpPr>
          <p:cNvPr id="6" name="TextBox 5">
            <a:extLst>
              <a:ext uri="{FF2B5EF4-FFF2-40B4-BE49-F238E27FC236}">
                <a16:creationId xmlns:a16="http://schemas.microsoft.com/office/drawing/2014/main" id="{169C3CFA-B644-1543-B8C8-EF24C8F2CAEE}"/>
              </a:ext>
            </a:extLst>
          </p:cNvPr>
          <p:cNvSpPr txBox="1"/>
          <p:nvPr/>
        </p:nvSpPr>
        <p:spPr>
          <a:xfrm>
            <a:off x="1052636" y="3118707"/>
            <a:ext cx="2952940" cy="646331"/>
          </a:xfrm>
          <a:prstGeom prst="rect">
            <a:avLst/>
          </a:prstGeom>
          <a:noFill/>
        </p:spPr>
        <p:txBody>
          <a:bodyPr wrap="square" rtlCol="0">
            <a:spAutoFit/>
          </a:bodyPr>
          <a:lstStyle/>
          <a:p>
            <a:r>
              <a:rPr lang="en-US" dirty="0"/>
              <a:t>Program written in</a:t>
            </a:r>
          </a:p>
          <a:p>
            <a:r>
              <a:rPr lang="en-US" dirty="0"/>
              <a:t>Domino language</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459797" y="2249907"/>
            <a:ext cx="2095445" cy="369332"/>
          </a:xfrm>
          <a:prstGeom prst="rect">
            <a:avLst/>
          </a:prstGeom>
          <a:noFill/>
        </p:spPr>
        <p:txBody>
          <a:bodyPr wrap="none" rtlCol="0">
            <a:spAutoFit/>
          </a:bodyPr>
          <a:lstStyle/>
          <a:p>
            <a:r>
              <a:rPr lang="en-US" dirty="0"/>
              <a:t>Chipmunk 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8"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15558</TotalTime>
  <Words>6028</Words>
  <Application>Microsoft Macintosh PowerPoint</Application>
  <PresentationFormat>Widescreen</PresentationFormat>
  <Paragraphs>643</Paragraphs>
  <Slides>31</Slides>
  <Notes>30</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等线</vt:lpstr>
      <vt:lpstr>맑은 고딕</vt: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Using SKETCH for code generation</vt:lpstr>
      <vt:lpstr>Using SKETCH for switch code generation</vt:lpstr>
      <vt:lpstr>PowerPoint Presentation</vt:lpstr>
      <vt:lpstr>Evaluation: What should the baseline be?</vt:lpstr>
      <vt:lpstr>Evaluation: Metrics and benchmarks</vt:lpstr>
      <vt:lpstr>PowerPoint Presentation</vt:lpstr>
      <vt:lpstr>PowerPoint Presentation</vt:lpstr>
      <vt:lpstr>PowerPoint Presentation</vt:lpstr>
      <vt:lpstr>Backup slides</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Anirudh Sivaraman</cp:lastModifiedBy>
  <cp:revision>666</cp:revision>
  <dcterms:created xsi:type="dcterms:W3CDTF">2019-10-08T15:17:24Z</dcterms:created>
  <dcterms:modified xsi:type="dcterms:W3CDTF">2019-11-11T16:44:40Z</dcterms:modified>
</cp:coreProperties>
</file>